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87"/>
  </p:normalViewPr>
  <p:slideViewPr>
    <p:cSldViewPr snapToGrid="0" snapToObjects="1">
      <p:cViewPr varScale="1">
        <p:scale>
          <a:sx n="90" d="100"/>
          <a:sy n="90" d="100"/>
        </p:scale>
        <p:origin x="232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/>
              <a:t>3/7/20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3/7/20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kimjihoo/coronavirusdataset/data#time.csv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A2234-3C70-5840-B6A8-A92CD84101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1006" y="1457861"/>
            <a:ext cx="7766936" cy="1646302"/>
          </a:xfrm>
        </p:spPr>
        <p:txBody>
          <a:bodyPr/>
          <a:lstStyle/>
          <a:p>
            <a:r>
              <a:rPr lang="en-US" dirty="0"/>
              <a:t>coronavirus Data Engineering 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03D007-4DAC-354D-93BC-73EC4550F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0037" y="4050833"/>
            <a:ext cx="3593965" cy="10968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				Atusa Naseri </a:t>
            </a:r>
          </a:p>
          <a:p>
            <a:r>
              <a:rPr lang="en-US" dirty="0"/>
              <a:t>Sylvia Lin </a:t>
            </a:r>
          </a:p>
          <a:p>
            <a:r>
              <a:rPr lang="en-US" dirty="0"/>
              <a:t>Abel H. </a:t>
            </a:r>
          </a:p>
        </p:txBody>
      </p:sp>
    </p:spTree>
    <p:extLst>
      <p:ext uri="{BB962C8B-B14F-4D97-AF65-F5344CB8AC3E}">
        <p14:creationId xmlns:p14="http://schemas.microsoft.com/office/powerpoint/2010/main" val="3078380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767DA-2F9C-074D-AA91-945B89055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134" y="323850"/>
            <a:ext cx="5466291" cy="904875"/>
          </a:xfrm>
        </p:spPr>
        <p:txBody>
          <a:bodyPr/>
          <a:lstStyle/>
          <a:p>
            <a:r>
              <a:rPr lang="en-US" dirty="0"/>
              <a:t>Positive tests by Gender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36A0748D-DF55-1841-B348-249882F56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751" y="2667437"/>
            <a:ext cx="6219999" cy="362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27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681FC-5E06-C841-8B4D-1855CC62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4016" y="276113"/>
            <a:ext cx="2765113" cy="774597"/>
          </a:xfrm>
        </p:spPr>
        <p:txBody>
          <a:bodyPr/>
          <a:lstStyle/>
          <a:p>
            <a:r>
              <a:rPr lang="en-US" dirty="0"/>
              <a:t>Kaggle 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D75637A-3D3C-A646-AC57-F2E4B8196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353265"/>
            <a:ext cx="8596668" cy="410489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https://www.kaggle.com/kimjihoo/coronavirusdataset/data#time.csv</a:t>
            </a:r>
            <a:endParaRPr lang="en-US" dirty="0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21317D0A-DC69-D444-AA09-360BDA2A1DAF}"/>
              </a:ext>
            </a:extLst>
          </p:cNvPr>
          <p:cNvSpPr txBox="1">
            <a:spLocks/>
          </p:cNvSpPr>
          <p:nvPr/>
        </p:nvSpPr>
        <p:spPr>
          <a:xfrm>
            <a:off x="496247" y="1510947"/>
            <a:ext cx="8596668" cy="41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A8C052E8-3F83-654B-AF87-3B94E5F9EDCB}"/>
              </a:ext>
            </a:extLst>
          </p:cNvPr>
          <p:cNvSpPr txBox="1">
            <a:spLocks/>
          </p:cNvSpPr>
          <p:nvPr/>
        </p:nvSpPr>
        <p:spPr>
          <a:xfrm>
            <a:off x="586791" y="1930400"/>
            <a:ext cx="8596668" cy="254317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sz="2200" dirty="0"/>
              <a:t>COVID-19 has infected more than 5000 people in South Korea.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200" dirty="0"/>
              <a:t>Data Sources :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	Patient.csv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	Route.csv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	Time.csv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	Trend.csv (Dataset was added after we combined the first three tables on Wednesday)</a:t>
            </a:r>
          </a:p>
          <a:p>
            <a:pPr lvl="1">
              <a:buFont typeface="Wingdings" pitchFamily="2" charset="2"/>
              <a:buChar char="§"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dirty="0"/>
              <a:t>		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779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CE50C-3484-E949-9769-A1FA82C8C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8912" y="285330"/>
            <a:ext cx="4314214" cy="659737"/>
          </a:xfrm>
        </p:spPr>
        <p:txBody>
          <a:bodyPr/>
          <a:lstStyle/>
          <a:p>
            <a:r>
              <a:rPr lang="en-US" dirty="0"/>
              <a:t>Database 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CB099C-A9E1-4144-AA0F-66021CF09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1705" y="1488281"/>
            <a:ext cx="8548628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85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E85E5-C987-2A41-A3F3-CD8939642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3593" y="231227"/>
            <a:ext cx="2892407" cy="746234"/>
          </a:xfrm>
        </p:spPr>
        <p:txBody>
          <a:bodyPr>
            <a:normAutofit/>
          </a:bodyPr>
          <a:lstStyle/>
          <a:p>
            <a:r>
              <a:rPr lang="en-US" dirty="0"/>
              <a:t>Patient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282E80-CAFD-C742-9E3A-F7FC628AD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016" y="2297723"/>
            <a:ext cx="6297613" cy="2262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834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8697F-0771-4A4C-A8A8-BDEDB8C21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1554" y="357352"/>
            <a:ext cx="2580873" cy="693683"/>
          </a:xfrm>
        </p:spPr>
        <p:txBody>
          <a:bodyPr/>
          <a:lstStyle/>
          <a:p>
            <a:r>
              <a:rPr lang="en-US" dirty="0"/>
              <a:t>Route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247F6-60A2-B54C-BE23-958606C63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954" y="2959101"/>
            <a:ext cx="44704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064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278F4-2AA5-9345-B75A-81F881514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8286" y="304800"/>
            <a:ext cx="2444238" cy="683172"/>
          </a:xfrm>
        </p:spPr>
        <p:txBody>
          <a:bodyPr/>
          <a:lstStyle/>
          <a:p>
            <a:r>
              <a:rPr lang="en-US" dirty="0"/>
              <a:t>Time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DDD619-9247-D345-9C26-58D2CD4474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5065" y="2108639"/>
            <a:ext cx="72517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860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1E4F6-2F53-EB49-A163-9B38AE40E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8495" y="473625"/>
            <a:ext cx="6772336" cy="584499"/>
          </a:xfrm>
        </p:spPr>
        <p:txBody>
          <a:bodyPr>
            <a:normAutofit fontScale="90000"/>
          </a:bodyPr>
          <a:lstStyle/>
          <a:p>
            <a:r>
              <a:rPr lang="en-US" dirty="0"/>
              <a:t>Patient Data Transformation sample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951FA6-BAAB-2F4C-B444-CA375FF83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95" y="1557337"/>
            <a:ext cx="9055136" cy="302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777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3C86-C175-5845-93E9-8FCFC89C8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Accumulated Confirmed cases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521B5C-FC0C-1740-82B6-19873A18A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255" y="2500314"/>
            <a:ext cx="6722621" cy="397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910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DFB9-C926-BC4D-800C-EF1B96225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1822" y="452437"/>
            <a:ext cx="4566179" cy="719138"/>
          </a:xfrm>
        </p:spPr>
        <p:txBody>
          <a:bodyPr/>
          <a:lstStyle/>
          <a:p>
            <a:r>
              <a:rPr lang="en-US" dirty="0"/>
              <a:t>Confirmed Cases Map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A0E3F2-B986-0B41-B7C8-38FF93001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177" y="1397772"/>
            <a:ext cx="6224327" cy="480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7134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</TotalTime>
  <Words>104</Words>
  <Application>Microsoft Macintosh PowerPoint</Application>
  <PresentationFormat>Widescreen</PresentationFormat>
  <Paragraphs>23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Courier New</vt:lpstr>
      <vt:lpstr>Trebuchet MS</vt:lpstr>
      <vt:lpstr>Wingdings</vt:lpstr>
      <vt:lpstr>Wingdings 3</vt:lpstr>
      <vt:lpstr>Facet</vt:lpstr>
      <vt:lpstr>coronavirus Data Engineering Project </vt:lpstr>
      <vt:lpstr>Kaggle Data</vt:lpstr>
      <vt:lpstr>Database  Structure</vt:lpstr>
      <vt:lpstr>Patient Data</vt:lpstr>
      <vt:lpstr>Route Data</vt:lpstr>
      <vt:lpstr>Time Data</vt:lpstr>
      <vt:lpstr>Patient Data Transformation sample</vt:lpstr>
      <vt:lpstr>Accumulated Confirmed cases </vt:lpstr>
      <vt:lpstr>Confirmed Cases Map </vt:lpstr>
      <vt:lpstr>Positive tests by Gender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coronavirus Data Engineering Project </dc:title>
  <dc:creator>Eguia, Mikko</dc:creator>
  <cp:lastModifiedBy>Eguia, Mikko</cp:lastModifiedBy>
  <cp:revision>10</cp:revision>
  <dcterms:created xsi:type="dcterms:W3CDTF">2020-03-07T18:37:48Z</dcterms:created>
  <dcterms:modified xsi:type="dcterms:W3CDTF">2020-03-07T20:34:06Z</dcterms:modified>
</cp:coreProperties>
</file>

<file path=docProps/thumbnail.jpeg>
</file>